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1282" y="2629783"/>
            <a:ext cx="5685183" cy="341632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Create a word bank for 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Open a </a:t>
            </a:r>
            <a:r>
              <a:rPr lang="en-US" u="sng" dirty="0"/>
              <a:t>shared document </a:t>
            </a:r>
          </a:p>
          <a:p>
            <a:r>
              <a:rPr lang="en-US" dirty="0"/>
              <a:t>and share common notes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68799" y="5705946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solidFill>
                  <a:schemeClr val="accent6"/>
                </a:solidFill>
                <a:sym typeface="Wingdings" panose="05000000000000000000" pitchFamily="2" charset="2"/>
              </a:rPr>
              <a:t>How to prepare for jobs that don’t yet exist?</a:t>
            </a:r>
          </a:p>
          <a:p>
            <a:r>
              <a:rPr lang="en-US" sz="2000" u="sng" dirty="0">
                <a:solidFill>
                  <a:schemeClr val="accent6"/>
                </a:solidFill>
                <a:sym typeface="Wingdings" panose="05000000000000000000" pitchFamily="2" charset="2"/>
              </a:rPr>
              <a:t>Change our thinking and change the solution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900" y="1778527"/>
            <a:ext cx="1254239" cy="49112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Technology</a:t>
            </a:r>
            <a:endParaRPr lang="en-US" sz="1800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020" y="204201"/>
            <a:ext cx="17181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Trending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u="sng" dirty="0">
                <a:sym typeface="Wingdings" panose="05000000000000000000" pitchFamily="2" charset="2"/>
              </a:rPr>
              <a:t>Educational is who you are working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395804">
            <a:off x="823349" y="3683052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Every coin has two sides</a:t>
            </a:r>
          </a:p>
        </p:txBody>
      </p:sp>
      <p:sp>
        <p:nvSpPr>
          <p:cNvPr id="15" name="TextBox 14"/>
          <p:cNvSpPr txBox="1"/>
          <p:nvPr/>
        </p:nvSpPr>
        <p:spPr>
          <a:xfrm rot="369882">
            <a:off x="3373268" y="3587859"/>
            <a:ext cx="2663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Rewards for reducing ones carbon footprint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1869" y="4986324"/>
            <a:ext cx="2663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 groups that are highly attuned and sensitive to each other ideas can flow.</a:t>
            </a:r>
          </a:p>
        </p:txBody>
      </p:sp>
      <p:sp>
        <p:nvSpPr>
          <p:cNvPr id="17" name="TextBox 16"/>
          <p:cNvSpPr txBox="1"/>
          <p:nvPr/>
        </p:nvSpPr>
        <p:spPr>
          <a:xfrm rot="21445662">
            <a:off x="3242268" y="4343518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to teach critical thinking</a:t>
            </a:r>
          </a:p>
        </p:txBody>
      </p:sp>
      <p:sp>
        <p:nvSpPr>
          <p:cNvPr id="18" name="TextBox 17"/>
          <p:cNvSpPr txBox="1"/>
          <p:nvPr/>
        </p:nvSpPr>
        <p:spPr>
          <a:xfrm rot="1802322">
            <a:off x="1422747" y="3309117"/>
            <a:ext cx="2663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Reduced attention spans of students</a:t>
            </a:r>
          </a:p>
        </p:txBody>
      </p:sp>
      <p:sp>
        <p:nvSpPr>
          <p:cNvPr id="19" name="TextBox 18"/>
          <p:cNvSpPr txBox="1"/>
          <p:nvPr/>
        </p:nvSpPr>
        <p:spPr>
          <a:xfrm rot="1945615">
            <a:off x="466066" y="3770984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Carbon footprint</a:t>
            </a:r>
          </a:p>
        </p:txBody>
      </p:sp>
      <p:sp>
        <p:nvSpPr>
          <p:cNvPr id="10" name="TextBox 9"/>
          <p:cNvSpPr txBox="1"/>
          <p:nvPr/>
        </p:nvSpPr>
        <p:spPr>
          <a:xfrm rot="678021">
            <a:off x="4726835" y="2896265"/>
            <a:ext cx="2105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Distance learning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B9AD00-B50C-4523-A92E-FD5AAB9C1260}"/>
              </a:ext>
            </a:extLst>
          </p:cNvPr>
          <p:cNvSpPr txBox="1"/>
          <p:nvPr/>
        </p:nvSpPr>
        <p:spPr>
          <a:xfrm rot="678021">
            <a:off x="4148497" y="3230410"/>
            <a:ext cx="2585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collaborative learning</a:t>
            </a:r>
          </a:p>
        </p:txBody>
      </p:sp>
      <p:pic>
        <p:nvPicPr>
          <p:cNvPr id="1026" name="Picture 2" descr="從Google Glass 2.0談科技行銷該如何運用鴻溝理論｜楊清貴老師的行銷教室">
            <a:extLst>
              <a:ext uri="{FF2B5EF4-FFF2-40B4-BE49-F238E27FC236}">
                <a16:creationId xmlns:a16="http://schemas.microsoft.com/office/drawing/2014/main" id="{3347419F-6D26-4D1A-BC18-A30F87EB3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008" y="159877"/>
            <a:ext cx="3718972" cy="208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lug In and Get Outdoors: How Wearable Technology Could Enhance ...">
            <a:extLst>
              <a:ext uri="{FF2B5EF4-FFF2-40B4-BE49-F238E27FC236}">
                <a16:creationId xmlns:a16="http://schemas.microsoft.com/office/drawing/2014/main" id="{F4ED0A37-A0B0-4272-980C-940A5F846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260" y="2027394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ift Guide: The Best Building Toys For Kids (From Blocks To Robots ...">
            <a:extLst>
              <a:ext uri="{FF2B5EF4-FFF2-40B4-BE49-F238E27FC236}">
                <a16:creationId xmlns:a16="http://schemas.microsoft.com/office/drawing/2014/main" id="{CDD3B2B4-2081-4448-83EF-7B21DA8CE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54876" y="4385778"/>
            <a:ext cx="2782481" cy="156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 guide to cookery skills by age | BBC Good Food">
            <a:extLst>
              <a:ext uri="{FF2B5EF4-FFF2-40B4-BE49-F238E27FC236}">
                <a16:creationId xmlns:a16="http://schemas.microsoft.com/office/drawing/2014/main" id="{45B7CD22-9F81-4343-853C-E8C00B024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939" y="182565"/>
            <a:ext cx="3041200" cy="152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75+ creative Art drawing ideas for beginners安卓下載，安卓版APK ...">
            <a:extLst>
              <a:ext uri="{FF2B5EF4-FFF2-40B4-BE49-F238E27FC236}">
                <a16:creationId xmlns:a16="http://schemas.microsoft.com/office/drawing/2014/main" id="{C9A74829-B843-4178-BBA1-220F40F68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756" y="2371511"/>
            <a:ext cx="1040150" cy="208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appy students of different age at extension courses in classroom ...">
            <a:extLst>
              <a:ext uri="{FF2B5EF4-FFF2-40B4-BE49-F238E27FC236}">
                <a16:creationId xmlns:a16="http://schemas.microsoft.com/office/drawing/2014/main" id="{79F16B46-ABD9-4D19-84D7-894102D06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438" y="221094"/>
            <a:ext cx="2297453" cy="168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ndrew Blum: The Technology We Need to Fight Climate Change | Time">
            <a:extLst>
              <a:ext uri="{FF2B5EF4-FFF2-40B4-BE49-F238E27FC236}">
                <a16:creationId xmlns:a16="http://schemas.microsoft.com/office/drawing/2014/main" id="{5C1F760A-F9A3-4013-9830-CC3259EE6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985" y="2343126"/>
            <a:ext cx="1499446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flective Essay: How Technology Has Changed the World - DroidMen">
            <a:extLst>
              <a:ext uri="{FF2B5EF4-FFF2-40B4-BE49-F238E27FC236}">
                <a16:creationId xmlns:a16="http://schemas.microsoft.com/office/drawing/2014/main" id="{37F389F3-07F8-4FC7-BCAD-BF89BFA6C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985" y="4555005"/>
            <a:ext cx="2073689" cy="112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7AD547-28D9-4373-A85B-C76597316E34}"/>
              </a:ext>
            </a:extLst>
          </p:cNvPr>
          <p:cNvSpPr txBox="1"/>
          <p:nvPr/>
        </p:nvSpPr>
        <p:spPr>
          <a:xfrm flipH="1">
            <a:off x="310839" y="5035269"/>
            <a:ext cx="318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can teachers take more risks?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   Disruptive technology?  Environmental disruption?</a:t>
            </a:r>
          </a:p>
          <a:p>
            <a:r>
              <a:rPr lang="en-US" sz="1400" dirty="0"/>
              <a:t>____________________________________________________________________________________________?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2.  Blockchain makes trust obsolete ___________________________________________________________________________________________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3.  Technology – help or hindrance / distraction?  ___________________________________________________________________________________________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 How do you enjoy the real world? ___________________________________________________________________________________________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5.  Should using technology be fun? ___________________________________________________________________________________________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6. How  can classrooms collaborate with each other? ___________________________________________________________________________________________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470" y="4247999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7.  Try asking questions to ascertain a piece of technology hat your friend ahs thought of. ___________________________________________________________________________________________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8.Organisaational skills __________________________________________________________________________________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Advanced Question Words</a:t>
            </a:r>
          </a:p>
        </p:txBody>
      </p:sp>
      <p:sp>
        <p:nvSpPr>
          <p:cNvPr id="14" name="TextBox 13"/>
          <p:cNvSpPr txBox="1"/>
          <p:nvPr/>
        </p:nvSpPr>
        <p:spPr>
          <a:xfrm rot="20766237">
            <a:off x="10293400" y="2445308"/>
            <a:ext cx="180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Quite frankly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369332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Pushing the envelope.</a:t>
            </a:r>
          </a:p>
        </p:txBody>
      </p:sp>
      <p:sp>
        <p:nvSpPr>
          <p:cNvPr id="17" name="TextBox 16"/>
          <p:cNvSpPr txBox="1"/>
          <p:nvPr/>
        </p:nvSpPr>
        <p:spPr>
          <a:xfrm rot="230175">
            <a:off x="9183462" y="3193000"/>
            <a:ext cx="2183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Internet – a space for asking questions</a:t>
            </a:r>
          </a:p>
        </p:txBody>
      </p:sp>
      <p:sp>
        <p:nvSpPr>
          <p:cNvPr id="18" name="TextBox 17"/>
          <p:cNvSpPr txBox="1"/>
          <p:nvPr/>
        </p:nvSpPr>
        <p:spPr>
          <a:xfrm rot="5191974">
            <a:off x="11035853" y="3994155"/>
            <a:ext cx="1606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Collaborative technology</a:t>
            </a:r>
          </a:p>
        </p:txBody>
      </p:sp>
      <p:sp>
        <p:nvSpPr>
          <p:cNvPr id="20" name="TextBox 19"/>
          <p:cNvSpPr txBox="1"/>
          <p:nvPr/>
        </p:nvSpPr>
        <p:spPr>
          <a:xfrm rot="1887042">
            <a:off x="9071387" y="2833001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blockchain</a:t>
            </a: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214575" y="4146735"/>
            <a:ext cx="2616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Easily distracted generation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10872801" y="1456434"/>
            <a:ext cx="1346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Carbon footprint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26" name="TextBox 25"/>
          <p:cNvSpPr txBox="1"/>
          <p:nvPr/>
        </p:nvSpPr>
        <p:spPr>
          <a:xfrm rot="479407">
            <a:off x="10013978" y="1146311"/>
            <a:ext cx="28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Touch on</a:t>
            </a:r>
          </a:p>
        </p:txBody>
      </p:sp>
      <p:sp>
        <p:nvSpPr>
          <p:cNvPr id="27" name="TextBox 26"/>
          <p:cNvSpPr txBox="1"/>
          <p:nvPr/>
        </p:nvSpPr>
        <p:spPr>
          <a:xfrm rot="15847370">
            <a:off x="7739604" y="3790506"/>
            <a:ext cx="245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Peer to peer network</a:t>
            </a:r>
          </a:p>
        </p:txBody>
      </p:sp>
      <p:sp>
        <p:nvSpPr>
          <p:cNvPr id="25" name="TextBox 24"/>
          <p:cNvSpPr txBox="1"/>
          <p:nvPr/>
        </p:nvSpPr>
        <p:spPr>
          <a:xfrm rot="1940742">
            <a:off x="10578376" y="4773082"/>
            <a:ext cx="10954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10 second customer grab</a:t>
            </a:r>
          </a:p>
        </p:txBody>
      </p:sp>
      <p:sp>
        <p:nvSpPr>
          <p:cNvPr id="23" name="TextBox 22"/>
          <p:cNvSpPr txBox="1"/>
          <p:nvPr/>
        </p:nvSpPr>
        <p:spPr>
          <a:xfrm rot="479407">
            <a:off x="9116248" y="1849534"/>
            <a:ext cx="28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Differentiation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B1B4E4-5828-48ED-B64A-E77824C7E30A}"/>
              </a:ext>
            </a:extLst>
          </p:cNvPr>
          <p:cNvSpPr txBox="1"/>
          <p:nvPr/>
        </p:nvSpPr>
        <p:spPr>
          <a:xfrm>
            <a:off x="9104233" y="197224"/>
            <a:ext cx="2837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Asynchronous learning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se: Blockchain and Sharing Economy at Ethereum Seoul Meetup Confe…">
            <a:extLst>
              <a:ext uri="{FF2B5EF4-FFF2-40B4-BE49-F238E27FC236}">
                <a16:creationId xmlns:a16="http://schemas.microsoft.com/office/drawing/2014/main" id="{1A8E588B-2842-4FBB-8C9D-1A53907F5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80" y="171816"/>
            <a:ext cx="5007266" cy="281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41A71EE-7280-4AA5-9AC3-55889132CF26}"/>
              </a:ext>
            </a:extLst>
          </p:cNvPr>
          <p:cNvSpPr txBox="1"/>
          <p:nvPr/>
        </p:nvSpPr>
        <p:spPr>
          <a:xfrm>
            <a:off x="6952325" y="3926967"/>
            <a:ext cx="3358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Blockchain</a:t>
            </a:r>
          </a:p>
          <a:p>
            <a:endParaRPr lang="id-ID" dirty="0"/>
          </a:p>
        </p:txBody>
      </p:sp>
      <p:pic>
        <p:nvPicPr>
          <p:cNvPr id="2054" name="Picture 6" descr="8 ways blockchain can be an environmental game-changer | World ...">
            <a:extLst>
              <a:ext uri="{FF2B5EF4-FFF2-40B4-BE49-F238E27FC236}">
                <a16:creationId xmlns:a16="http://schemas.microsoft.com/office/drawing/2014/main" id="{1AC5208B-E148-4832-92E7-EBC203044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29" y="3260053"/>
            <a:ext cx="5925036" cy="342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lockchain: Unlocking the value of distributed ledger technology ...">
            <a:extLst>
              <a:ext uri="{FF2B5EF4-FFF2-40B4-BE49-F238E27FC236}">
                <a16:creationId xmlns:a16="http://schemas.microsoft.com/office/drawing/2014/main" id="{CE17AA4B-BCBA-4F6E-B149-1DF40DC6F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781" y="66263"/>
            <a:ext cx="5958490" cy="342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86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6061</TotalTime>
  <Words>235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Technology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柏曼深</cp:lastModifiedBy>
  <cp:revision>59</cp:revision>
  <cp:lastPrinted>2017-02-28T03:55:47Z</cp:lastPrinted>
  <dcterms:created xsi:type="dcterms:W3CDTF">2016-07-23T10:44:08Z</dcterms:created>
  <dcterms:modified xsi:type="dcterms:W3CDTF">2020-06-08T06:36:39Z</dcterms:modified>
</cp:coreProperties>
</file>